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 descr="C:\Users\POPA\Desktop\proiect ERASMUS 2016\sigla STARTUP mica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770757" cy="685800"/>
          </a:xfrm>
          <a:prstGeom prst="rect">
            <a:avLst/>
          </a:prstGeom>
          <a:noFill/>
        </p:spPr>
      </p:pic>
      <p:pic>
        <p:nvPicPr>
          <p:cNvPr id="9" name="Picture 3" descr="C:\Users\POPA\Desktop\sigla Erasmus+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19800"/>
            <a:ext cx="2533650" cy="7239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E6930C-0369-4D93-BFBD-25C1F331F029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EA680D-C833-4A3D-8A96-C66E0E78D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STARTUP ECO TRAINING FIRMS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Erasmus+   </a:t>
            </a:r>
            <a:r>
              <a:rPr lang="en-US" dirty="0" err="1"/>
              <a:t>Partenerial</a:t>
            </a:r>
            <a:r>
              <a:rPr lang="en-US" dirty="0"/>
              <a:t> strategic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 smtClean="0"/>
              <a:t>școli</a:t>
            </a:r>
            <a:endParaRPr lang="ro-RO" dirty="0" smtClean="0"/>
          </a:p>
          <a:p>
            <a:r>
              <a:rPr lang="ro-RO" dirty="0" smtClean="0"/>
              <a:t>2016 - 2018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Reuniuni</a:t>
            </a:r>
            <a:r>
              <a:rPr lang="en-US" dirty="0" smtClean="0"/>
              <a:t>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Romania</a:t>
            </a:r>
            <a:r>
              <a:rPr lang="en-US" dirty="0" smtClean="0"/>
              <a:t> – </a:t>
            </a:r>
            <a:r>
              <a:rPr lang="en-US" dirty="0" err="1" smtClean="0"/>
              <a:t>organizatore</a:t>
            </a:r>
            <a:r>
              <a:rPr lang="en-US" dirty="0" smtClean="0"/>
              <a:t>, </a:t>
            </a:r>
            <a:r>
              <a:rPr lang="en-US" dirty="0" err="1" smtClean="0"/>
              <a:t>cunoasterea</a:t>
            </a:r>
            <a:r>
              <a:rPr lang="en-US" dirty="0" smtClean="0"/>
              <a:t> </a:t>
            </a:r>
            <a:r>
              <a:rPr lang="en-US" dirty="0" err="1" smtClean="0"/>
              <a:t>partenerilor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Grecia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evaluare</a:t>
            </a:r>
            <a:r>
              <a:rPr lang="en-US" dirty="0" smtClean="0"/>
              <a:t>, </a:t>
            </a:r>
            <a:r>
              <a:rPr lang="en-US" dirty="0" err="1" smtClean="0"/>
              <a:t>prezentarea</a:t>
            </a:r>
            <a:r>
              <a:rPr lang="en-US" dirty="0" smtClean="0"/>
              <a:t> </a:t>
            </a:r>
            <a:r>
              <a:rPr lang="en-US" dirty="0" err="1" smtClean="0"/>
              <a:t>produselor</a:t>
            </a:r>
            <a:r>
              <a:rPr lang="en-US" dirty="0" smtClean="0"/>
              <a:t> finale ale </a:t>
            </a:r>
            <a:r>
              <a:rPr lang="en-US" dirty="0" err="1" smtClean="0"/>
              <a:t>proiectului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Activitati</a:t>
            </a:r>
            <a:r>
              <a:rPr lang="en-US" dirty="0" smtClean="0"/>
              <a:t> </a:t>
            </a:r>
            <a:r>
              <a:rPr lang="en-US" dirty="0" err="1" smtClean="0"/>
              <a:t>transnationale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Anglia</a:t>
            </a:r>
            <a:r>
              <a:rPr lang="en-US" dirty="0" smtClean="0"/>
              <a:t> – Seminar “ECO BUSINESS SOLUTIONS” -</a:t>
            </a:r>
            <a:r>
              <a:rPr lang="en-US" dirty="0" err="1" smtClean="0"/>
              <a:t>profesori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Croatia</a:t>
            </a:r>
            <a:r>
              <a:rPr lang="en-US" dirty="0" smtClean="0"/>
              <a:t> – </a:t>
            </a:r>
            <a:r>
              <a:rPr lang="en-US" dirty="0" err="1" smtClean="0"/>
              <a:t>Realizarea</a:t>
            </a:r>
            <a:r>
              <a:rPr lang="en-US" dirty="0" smtClean="0"/>
              <a:t> </a:t>
            </a:r>
            <a:r>
              <a:rPr lang="en-US" dirty="0" err="1" smtClean="0"/>
              <a:t>planurilor</a:t>
            </a:r>
            <a:r>
              <a:rPr lang="en-US" dirty="0" smtClean="0"/>
              <a:t> de </a:t>
            </a:r>
            <a:r>
              <a:rPr lang="en-US" dirty="0" err="1" smtClean="0"/>
              <a:t>afaceri</a:t>
            </a:r>
            <a:r>
              <a:rPr lang="en-US" dirty="0" smtClean="0"/>
              <a:t> - </a:t>
            </a:r>
            <a:r>
              <a:rPr lang="en-US" dirty="0" err="1" smtClean="0"/>
              <a:t>elevi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Turcia</a:t>
            </a:r>
            <a:r>
              <a:rPr lang="en-US" dirty="0" smtClean="0"/>
              <a:t> – </a:t>
            </a:r>
            <a:r>
              <a:rPr lang="en-US" dirty="0" err="1" smtClean="0"/>
              <a:t>Targ</a:t>
            </a:r>
            <a:r>
              <a:rPr lang="en-US" dirty="0" smtClean="0"/>
              <a:t> al </a:t>
            </a:r>
            <a:r>
              <a:rPr lang="en-US" dirty="0" err="1" smtClean="0"/>
              <a:t>firmelor</a:t>
            </a:r>
            <a:r>
              <a:rPr lang="en-US" dirty="0" smtClean="0"/>
              <a:t> de </a:t>
            </a:r>
            <a:r>
              <a:rPr lang="en-US" dirty="0" err="1" smtClean="0"/>
              <a:t>exercitiu</a:t>
            </a:r>
            <a:r>
              <a:rPr lang="en-US" dirty="0" smtClean="0"/>
              <a:t> - </a:t>
            </a:r>
            <a:r>
              <a:rPr lang="en-US" dirty="0" err="1" smtClean="0"/>
              <a:t>elevi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Italia</a:t>
            </a:r>
            <a:r>
              <a:rPr lang="en-US" dirty="0" smtClean="0"/>
              <a:t> – Concurs “</a:t>
            </a:r>
            <a:r>
              <a:rPr lang="en-US" dirty="0" err="1" smtClean="0"/>
              <a:t>Planuri</a:t>
            </a:r>
            <a:r>
              <a:rPr lang="en-US" dirty="0" smtClean="0"/>
              <a:t> de </a:t>
            </a:r>
            <a:r>
              <a:rPr lang="en-US" dirty="0" err="1" smtClean="0"/>
              <a:t>afaceri</a:t>
            </a:r>
            <a:r>
              <a:rPr lang="en-US" dirty="0" smtClean="0"/>
              <a:t>” - </a:t>
            </a:r>
            <a:r>
              <a:rPr lang="en-US" dirty="0" err="1" smtClean="0"/>
              <a:t>elevi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Parteneri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o-RO" b="1" dirty="0"/>
              <a:t>România </a:t>
            </a:r>
            <a:r>
              <a:rPr lang="ro-RO" dirty="0"/>
              <a:t>- Liceul Teoretic de Informatică </a:t>
            </a:r>
            <a:r>
              <a:rPr lang="en-US" dirty="0" smtClean="0"/>
              <a:t>“</a:t>
            </a:r>
            <a:r>
              <a:rPr lang="ro-RO" dirty="0" smtClean="0"/>
              <a:t>Grigore Moisil</a:t>
            </a:r>
            <a:r>
              <a:rPr lang="en-US" dirty="0" smtClean="0"/>
              <a:t>”</a:t>
            </a:r>
            <a:r>
              <a:rPr lang="ro-RO" dirty="0" smtClean="0"/>
              <a:t> </a:t>
            </a:r>
            <a:r>
              <a:rPr lang="ro-RO" dirty="0"/>
              <a:t>– coordonator proiect</a:t>
            </a:r>
            <a:endParaRPr lang="en-US" dirty="0"/>
          </a:p>
          <a:p>
            <a:r>
              <a:rPr lang="ro-RO" b="1" dirty="0"/>
              <a:t>Croația</a:t>
            </a:r>
            <a:r>
              <a:rPr lang="ro-RO" dirty="0"/>
              <a:t> - Elektrostrojarska škola – partener</a:t>
            </a:r>
            <a:endParaRPr lang="en-US" dirty="0"/>
          </a:p>
          <a:p>
            <a:r>
              <a:rPr lang="ro-RO" b="1" dirty="0" smtClean="0"/>
              <a:t>Grecia</a:t>
            </a:r>
            <a:r>
              <a:rPr lang="ro-RO" dirty="0" smtClean="0"/>
              <a:t> - 1er EPAL THESSALONIKIS – partener</a:t>
            </a:r>
          </a:p>
          <a:p>
            <a:r>
              <a:rPr lang="ro-RO" b="1" dirty="0" smtClean="0"/>
              <a:t>Italia</a:t>
            </a:r>
            <a:r>
              <a:rPr lang="ro-RO" dirty="0" smtClean="0"/>
              <a:t> - IIS "F.Redi" – partener</a:t>
            </a:r>
            <a:endParaRPr lang="en-US" dirty="0" smtClean="0"/>
          </a:p>
          <a:p>
            <a:r>
              <a:rPr lang="ro-RO" b="1" dirty="0" smtClean="0"/>
              <a:t>Marea </a:t>
            </a:r>
            <a:r>
              <a:rPr lang="ro-RO" b="1" dirty="0"/>
              <a:t>Britanie </a:t>
            </a:r>
            <a:r>
              <a:rPr lang="ro-RO" dirty="0"/>
              <a:t>- Stockton 6th Form College – partener</a:t>
            </a:r>
            <a:endParaRPr lang="en-US" dirty="0"/>
          </a:p>
          <a:p>
            <a:r>
              <a:rPr lang="ro-RO" b="1" dirty="0" smtClean="0"/>
              <a:t>Turcia</a:t>
            </a:r>
            <a:r>
              <a:rPr lang="ro-RO" dirty="0" smtClean="0"/>
              <a:t> </a:t>
            </a:r>
            <a:r>
              <a:rPr lang="ro-RO" dirty="0"/>
              <a:t>- BEYSEHIR MESLEKI VE TEKNIK ANADOLU LISESI – partener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/>
              <a:t>Scop: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atitudini</a:t>
            </a:r>
            <a:r>
              <a:rPr lang="en-US" dirty="0"/>
              <a:t> </a:t>
            </a:r>
            <a:r>
              <a:rPr lang="en-US" dirty="0" err="1"/>
              <a:t>civice</a:t>
            </a:r>
            <a:r>
              <a:rPr lang="en-US" dirty="0"/>
              <a:t> </a:t>
            </a:r>
            <a:r>
              <a:rPr lang="en-US" dirty="0" err="1"/>
              <a:t>responsabile</a:t>
            </a:r>
            <a:r>
              <a:rPr lang="en-US" dirty="0"/>
              <a:t> </a:t>
            </a:r>
            <a:r>
              <a:rPr lang="en-US" dirty="0" err="1"/>
              <a:t>fata</a:t>
            </a:r>
            <a:r>
              <a:rPr lang="en-US" dirty="0"/>
              <a:t> de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exersarea</a:t>
            </a:r>
            <a:r>
              <a:rPr lang="en-US" dirty="0"/>
              <a:t> </a:t>
            </a:r>
            <a:r>
              <a:rPr lang="en-US" dirty="0" err="1"/>
              <a:t>abilităților</a:t>
            </a:r>
            <a:r>
              <a:rPr lang="en-US" dirty="0"/>
              <a:t> </a:t>
            </a:r>
            <a:r>
              <a:rPr lang="en-US" dirty="0" err="1"/>
              <a:t>antreprenoriale</a:t>
            </a:r>
            <a:r>
              <a:rPr lang="en-US" dirty="0"/>
              <a:t>, </a:t>
            </a:r>
            <a:r>
              <a:rPr lang="en-US" dirty="0" err="1"/>
              <a:t>asumare</a:t>
            </a:r>
            <a:r>
              <a:rPr lang="en-US" dirty="0"/>
              <a:t> de </a:t>
            </a:r>
            <a:r>
              <a:rPr lang="en-US" dirty="0" err="1"/>
              <a:t>riscuri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responsabilități</a:t>
            </a:r>
            <a:r>
              <a:rPr lang="en-US" dirty="0"/>
              <a:t> 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firmelor</a:t>
            </a:r>
            <a:r>
              <a:rPr lang="en-US" dirty="0"/>
              <a:t> de </a:t>
            </a:r>
            <a:r>
              <a:rPr lang="en-US" dirty="0" err="1"/>
              <a:t>exercitiu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Obiectivele</a:t>
            </a:r>
            <a:r>
              <a:rPr lang="en-US" b="1" dirty="0" smtClean="0"/>
              <a:t> </a:t>
            </a:r>
            <a:r>
              <a:rPr lang="en-US" b="1" dirty="0" err="1"/>
              <a:t>proiectului</a:t>
            </a:r>
            <a:r>
              <a:rPr lang="en-US" b="1" dirty="0"/>
              <a:t> </a:t>
            </a:r>
            <a:r>
              <a:rPr lang="en-US" b="1" dirty="0" err="1"/>
              <a:t>nostru</a:t>
            </a:r>
            <a:r>
              <a:rPr lang="en-US" b="1" dirty="0"/>
              <a:t> </a:t>
            </a:r>
            <a:r>
              <a:rPr lang="en-US" b="1" dirty="0" err="1"/>
              <a:t>sunt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abilității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 de a </a:t>
            </a:r>
            <a:r>
              <a:rPr lang="en-US" dirty="0" err="1"/>
              <a:t>gândi</a:t>
            </a:r>
            <a:r>
              <a:rPr lang="en-US" dirty="0"/>
              <a:t> </a:t>
            </a:r>
            <a:r>
              <a:rPr lang="en-US" dirty="0" err="1"/>
              <a:t>strategii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a </a:t>
            </a:r>
            <a:r>
              <a:rPr lang="en-US" dirty="0" err="1"/>
              <a:t>pune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funcţiune</a:t>
            </a:r>
            <a:r>
              <a:rPr lang="en-US" dirty="0"/>
              <a:t> </a:t>
            </a:r>
            <a:r>
              <a:rPr lang="en-US" dirty="0" err="1"/>
              <a:t>mecanismele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afaceri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protecției</a:t>
            </a:r>
            <a:r>
              <a:rPr lang="en-US" dirty="0"/>
              <a:t> </a:t>
            </a:r>
            <a:r>
              <a:rPr lang="en-US" dirty="0" err="1"/>
              <a:t>mediului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Formarea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atitudini</a:t>
            </a:r>
            <a:r>
              <a:rPr lang="en-US" dirty="0"/>
              <a:t> </a:t>
            </a:r>
            <a:r>
              <a:rPr lang="en-US" dirty="0" err="1"/>
              <a:t>corecte</a:t>
            </a:r>
            <a:r>
              <a:rPr lang="en-US" dirty="0"/>
              <a:t> </a:t>
            </a:r>
            <a:r>
              <a:rPr lang="en-US" dirty="0" err="1"/>
              <a:t>fața</a:t>
            </a:r>
            <a:r>
              <a:rPr lang="en-US" dirty="0"/>
              <a:t> de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înconjurător</a:t>
            </a:r>
            <a:r>
              <a:rPr lang="en-US" dirty="0"/>
              <a:t> la </a:t>
            </a:r>
            <a:r>
              <a:rPr lang="en-US" dirty="0" err="1"/>
              <a:t>elevii</a:t>
            </a:r>
            <a:r>
              <a:rPr lang="en-US" dirty="0"/>
              <a:t> din </a:t>
            </a:r>
            <a:r>
              <a:rPr lang="en-US" dirty="0" err="1"/>
              <a:t>scolile</a:t>
            </a:r>
            <a:r>
              <a:rPr lang="en-US" dirty="0"/>
              <a:t> </a:t>
            </a:r>
            <a:r>
              <a:rPr lang="en-US" dirty="0" err="1"/>
              <a:t>partenere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implicarea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activități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err="1"/>
              <a:t>derulării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Demonstrarea</a:t>
            </a:r>
            <a:r>
              <a:rPr lang="en-US" dirty="0"/>
              <a:t> </a:t>
            </a:r>
            <a:r>
              <a:rPr lang="en-US" dirty="0" err="1"/>
              <a:t>capacitatii</a:t>
            </a:r>
            <a:r>
              <a:rPr lang="en-US" dirty="0"/>
              <a:t> de </a:t>
            </a:r>
            <a:r>
              <a:rPr lang="en-US" dirty="0" err="1"/>
              <a:t>lucru</a:t>
            </a:r>
            <a:r>
              <a:rPr lang="en-US" dirty="0"/>
              <a:t> in </a:t>
            </a:r>
            <a:r>
              <a:rPr lang="en-US" dirty="0" err="1"/>
              <a:t>echipa</a:t>
            </a:r>
            <a:r>
              <a:rPr lang="en-US" dirty="0"/>
              <a:t> a </a:t>
            </a:r>
            <a:r>
              <a:rPr lang="en-US" dirty="0" err="1"/>
              <a:t>elevilor</a:t>
            </a:r>
            <a:r>
              <a:rPr lang="en-US" dirty="0"/>
              <a:t> din </a:t>
            </a:r>
            <a:r>
              <a:rPr lang="en-US" dirty="0" err="1"/>
              <a:t>proiect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adaptarea</a:t>
            </a:r>
            <a:r>
              <a:rPr lang="en-US" dirty="0"/>
              <a:t> la diverse </a:t>
            </a:r>
            <a:r>
              <a:rPr lang="en-US" dirty="0" err="1"/>
              <a:t>roluri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responsabilitati</a:t>
            </a:r>
            <a:r>
              <a:rPr lang="en-US" dirty="0"/>
              <a:t>;</a:t>
            </a:r>
          </a:p>
          <a:p>
            <a:pPr lvl="0"/>
            <a:r>
              <a:rPr lang="ro-RO" dirty="0"/>
              <a:t>Dezvoltarea cunostintelor si abilitatilor tehnologice proprii precum si familiarizarea continua cu tehnologii noi pentru toti participantii la proiect;</a:t>
            </a:r>
            <a:endParaRPr lang="en-US" dirty="0"/>
          </a:p>
          <a:p>
            <a:pPr lvl="0"/>
            <a:r>
              <a:rPr lang="ro-RO" dirty="0"/>
              <a:t>Intelegerea si realizarea unei comunicari eficiente verbale, scrise si multimedia in limba engleza pentru toti participantii la proiect;</a:t>
            </a:r>
            <a:endParaRPr lang="en-US" dirty="0"/>
          </a:p>
          <a:p>
            <a:pPr lvl="0"/>
            <a:r>
              <a:rPr lang="ro-RO" dirty="0"/>
              <a:t>Recunoasterea diversitatii culturale diferite intr-o constructie dinamica pentru toti participantii la proiect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Principalele</a:t>
            </a:r>
            <a:r>
              <a:rPr lang="en-US" b="1" dirty="0"/>
              <a:t> </a:t>
            </a:r>
            <a:r>
              <a:rPr lang="en-US" b="1" dirty="0" err="1"/>
              <a:t>activitati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lansare</a:t>
            </a:r>
            <a:r>
              <a:rPr lang="en-US" dirty="0"/>
              <a:t> site </a:t>
            </a:r>
            <a:r>
              <a:rPr lang="en-US" dirty="0" err="1" smtClean="0"/>
              <a:t>proiect</a:t>
            </a:r>
            <a:endParaRPr lang="en-US" dirty="0"/>
          </a:p>
          <a:p>
            <a:pPr lvl="0"/>
            <a:r>
              <a:rPr lang="en-US" dirty="0" err="1"/>
              <a:t>realizare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de date cu </a:t>
            </a:r>
            <a:r>
              <a:rPr lang="en-US" dirty="0" err="1"/>
              <a:t>firme</a:t>
            </a:r>
            <a:r>
              <a:rPr lang="en-US" dirty="0"/>
              <a:t> din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protecției</a:t>
            </a:r>
            <a:r>
              <a:rPr lang="en-US" dirty="0"/>
              <a:t> </a:t>
            </a:r>
            <a:r>
              <a:rPr lang="en-US" dirty="0" err="1"/>
              <a:t>mediului</a:t>
            </a:r>
            <a:r>
              <a:rPr lang="en-US" dirty="0"/>
              <a:t>, </a:t>
            </a:r>
            <a:r>
              <a:rPr lang="en-US" dirty="0" err="1"/>
              <a:t>posibili</a:t>
            </a:r>
            <a:r>
              <a:rPr lang="en-US" dirty="0"/>
              <a:t> </a:t>
            </a:r>
            <a:r>
              <a:rPr lang="en-US" dirty="0" err="1"/>
              <a:t>mentori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en-US" dirty="0"/>
          </a:p>
          <a:p>
            <a:pPr lvl="0"/>
            <a:r>
              <a:rPr lang="en-US" dirty="0"/>
              <a:t>INTALNIRE DE PROIECT </a:t>
            </a:r>
            <a:r>
              <a:rPr lang="en-US" dirty="0" smtClean="0"/>
              <a:t>ROMANIA</a:t>
            </a:r>
            <a:endParaRPr lang="en-US" dirty="0"/>
          </a:p>
          <a:p>
            <a:pPr lvl="0"/>
            <a:r>
              <a:rPr lang="en-US" dirty="0" err="1"/>
              <a:t>Realizare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suport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încărcarea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smtClean="0"/>
              <a:t>site</a:t>
            </a:r>
            <a:endParaRPr lang="en-US" dirty="0"/>
          </a:p>
          <a:p>
            <a:pPr lvl="0"/>
            <a:r>
              <a:rPr lang="en-US" dirty="0"/>
              <a:t>Workshop-</a:t>
            </a:r>
            <a:r>
              <a:rPr lang="en-US" dirty="0" err="1"/>
              <a:t>uri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elevi</a:t>
            </a:r>
            <a:r>
              <a:rPr lang="en-US" dirty="0"/>
              <a:t> cu </a:t>
            </a:r>
            <a:r>
              <a:rPr lang="en-US" dirty="0" err="1"/>
              <a:t>temele</a:t>
            </a:r>
            <a:r>
              <a:rPr lang="en-US" dirty="0"/>
              <a:t> “</a:t>
            </a:r>
            <a:r>
              <a:rPr lang="en-US" dirty="0" err="1"/>
              <a:t>Pasi</a:t>
            </a:r>
            <a:r>
              <a:rPr lang="en-US" dirty="0"/>
              <a:t> de </a:t>
            </a:r>
            <a:r>
              <a:rPr lang="en-US" dirty="0" err="1"/>
              <a:t>parcurs</a:t>
            </a:r>
            <a:r>
              <a:rPr lang="en-US" dirty="0"/>
              <a:t> in </a:t>
            </a:r>
            <a:r>
              <a:rPr lang="en-US" dirty="0" err="1"/>
              <a:t>infiintarea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” ”</a:t>
            </a:r>
            <a:r>
              <a:rPr lang="en-US" dirty="0" err="1"/>
              <a:t>Ciclul</a:t>
            </a:r>
            <a:r>
              <a:rPr lang="en-US" dirty="0"/>
              <a:t> de </a:t>
            </a:r>
            <a:r>
              <a:rPr lang="en-US" dirty="0" err="1"/>
              <a:t>viata</a:t>
            </a:r>
            <a:r>
              <a:rPr lang="en-US" dirty="0"/>
              <a:t> al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 smtClean="0"/>
              <a:t>”</a:t>
            </a:r>
            <a:endParaRPr lang="en-US" dirty="0"/>
          </a:p>
          <a:p>
            <a:pPr lvl="0"/>
            <a:r>
              <a:rPr lang="en-US" dirty="0"/>
              <a:t>INTALNIRE DE PROIECT </a:t>
            </a:r>
            <a:r>
              <a:rPr lang="en-US" dirty="0" smtClean="0"/>
              <a:t>ANGLIA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Înființarea</a:t>
            </a:r>
            <a:r>
              <a:rPr lang="en-US" dirty="0" smtClean="0"/>
              <a:t> </a:t>
            </a:r>
            <a:r>
              <a:rPr lang="en-US" dirty="0"/>
              <a:t>FE (</a:t>
            </a:r>
            <a:r>
              <a:rPr lang="en-US" dirty="0" err="1"/>
              <a:t>documente</a:t>
            </a:r>
            <a:r>
              <a:rPr lang="en-US" dirty="0"/>
              <a:t> de </a:t>
            </a:r>
            <a:r>
              <a:rPr lang="en-US" dirty="0" err="1"/>
              <a:t>înființare</a:t>
            </a:r>
            <a:r>
              <a:rPr lang="en-US" dirty="0"/>
              <a:t>, </a:t>
            </a:r>
            <a:r>
              <a:rPr lang="en-US" dirty="0" err="1"/>
              <a:t>înființare</a:t>
            </a:r>
            <a:r>
              <a:rPr lang="en-US" dirty="0"/>
              <a:t> </a:t>
            </a:r>
            <a:r>
              <a:rPr lang="en-US" dirty="0" err="1"/>
              <a:t>departamente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err="1"/>
              <a:t>Planificare</a:t>
            </a:r>
            <a:r>
              <a:rPr lang="en-US" dirty="0"/>
              <a:t> </a:t>
            </a:r>
            <a:r>
              <a:rPr lang="en-US" dirty="0" err="1"/>
              <a:t>activități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en-US" dirty="0"/>
          </a:p>
          <a:p>
            <a:pPr lvl="0"/>
            <a:r>
              <a:rPr lang="en-US" dirty="0" err="1"/>
              <a:t>Contactare</a:t>
            </a:r>
            <a:r>
              <a:rPr lang="en-US" dirty="0"/>
              <a:t> </a:t>
            </a:r>
            <a:r>
              <a:rPr lang="en-US" dirty="0" err="1"/>
              <a:t>mentori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en-US" dirty="0"/>
          </a:p>
          <a:p>
            <a:pPr lvl="0"/>
            <a:r>
              <a:rPr lang="en-US" dirty="0"/>
              <a:t>INTALNIRE DE PROIECT </a:t>
            </a:r>
            <a:r>
              <a:rPr lang="en-US" dirty="0" smtClean="0"/>
              <a:t>CROATIA</a:t>
            </a:r>
            <a:endParaRPr lang="en-US" dirty="0"/>
          </a:p>
          <a:p>
            <a:pPr lvl="0"/>
            <a:r>
              <a:rPr lang="en-US" dirty="0" err="1"/>
              <a:t>Realizare</a:t>
            </a:r>
            <a:r>
              <a:rPr lang="en-US" dirty="0"/>
              <a:t> </a:t>
            </a:r>
            <a:r>
              <a:rPr lang="en-US" dirty="0" err="1"/>
              <a:t>planuri</a:t>
            </a:r>
            <a:r>
              <a:rPr lang="en-US" dirty="0"/>
              <a:t> de </a:t>
            </a:r>
            <a:r>
              <a:rPr lang="en-US" dirty="0" err="1" smtClean="0"/>
              <a:t>afaceri</a:t>
            </a:r>
            <a:endParaRPr lang="en-US" dirty="0"/>
          </a:p>
          <a:p>
            <a:pPr lvl="0"/>
            <a:r>
              <a:rPr lang="en-US" dirty="0" err="1"/>
              <a:t>Realizare</a:t>
            </a:r>
            <a:r>
              <a:rPr lang="en-US" dirty="0"/>
              <a:t> material de </a:t>
            </a:r>
            <a:r>
              <a:rPr lang="en-US" dirty="0" err="1"/>
              <a:t>promovare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FE,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targul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/>
              <a:t>Principalele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activitati</a:t>
            </a:r>
            <a:r>
              <a:rPr lang="en-US" sz="3600" b="1" dirty="0" smtClean="0"/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INTALNIRE </a:t>
            </a:r>
            <a:r>
              <a:rPr lang="en-US" dirty="0"/>
              <a:t>DE PROIECT </a:t>
            </a:r>
            <a:r>
              <a:rPr lang="en-US" dirty="0" smtClean="0"/>
              <a:t>TURCIA</a:t>
            </a:r>
            <a:endParaRPr lang="en-US" dirty="0"/>
          </a:p>
          <a:p>
            <a:pPr lvl="0"/>
            <a:r>
              <a:rPr lang="en-US" dirty="0" err="1"/>
              <a:t>Derulare</a:t>
            </a:r>
            <a:r>
              <a:rPr lang="en-US" dirty="0"/>
              <a:t> </a:t>
            </a:r>
            <a:r>
              <a:rPr lang="en-US" dirty="0" err="1"/>
              <a:t>activități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en-US" dirty="0"/>
          </a:p>
          <a:p>
            <a:pPr lvl="0"/>
            <a:r>
              <a:rPr lang="en-US" dirty="0" err="1"/>
              <a:t>Campanii</a:t>
            </a:r>
            <a:r>
              <a:rPr lang="en-US" dirty="0"/>
              <a:t> de </a:t>
            </a:r>
            <a:r>
              <a:rPr lang="en-US" dirty="0" err="1"/>
              <a:t>promovare</a:t>
            </a:r>
            <a:r>
              <a:rPr lang="en-US" dirty="0"/>
              <a:t> </a:t>
            </a:r>
            <a:r>
              <a:rPr lang="en-US" dirty="0" smtClean="0"/>
              <a:t>FE</a:t>
            </a:r>
            <a:endParaRPr lang="ro-RO" dirty="0" smtClean="0"/>
          </a:p>
          <a:p>
            <a:pPr lvl="0"/>
            <a:r>
              <a:rPr lang="en-US" dirty="0"/>
              <a:t>INTALNIRE DE PROIECT </a:t>
            </a:r>
            <a:r>
              <a:rPr lang="en-US" dirty="0" smtClean="0"/>
              <a:t>ITALIA</a:t>
            </a:r>
            <a:endParaRPr lang="en-US" dirty="0"/>
          </a:p>
          <a:p>
            <a:pPr lvl="0"/>
            <a:r>
              <a:rPr lang="en-US" dirty="0" err="1"/>
              <a:t>Realizare</a:t>
            </a:r>
            <a:r>
              <a:rPr lang="en-US" dirty="0"/>
              <a:t>/</a:t>
            </a:r>
            <a:r>
              <a:rPr lang="en-US" dirty="0" err="1"/>
              <a:t>finalizare</a:t>
            </a:r>
            <a:r>
              <a:rPr lang="en-US" dirty="0"/>
              <a:t> </a:t>
            </a:r>
            <a:r>
              <a:rPr lang="en-US" dirty="0" err="1"/>
              <a:t>produse</a:t>
            </a:r>
            <a:r>
              <a:rPr lang="en-US" dirty="0"/>
              <a:t> finale</a:t>
            </a:r>
          </a:p>
          <a:p>
            <a:pPr lvl="0"/>
            <a:r>
              <a:rPr lang="en-US" dirty="0"/>
              <a:t>INTALNIRE DE PROIECT </a:t>
            </a:r>
            <a:r>
              <a:rPr lang="en-US" dirty="0" smtClean="0"/>
              <a:t>GRECIA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/>
              <a:t>Principalele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activitati</a:t>
            </a:r>
            <a:r>
              <a:rPr lang="en-US" sz="3600" b="1" dirty="0" smtClean="0"/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 smtClean="0"/>
              <a:t>Produse </a:t>
            </a:r>
            <a:r>
              <a:rPr lang="en-US" b="1" dirty="0" smtClean="0"/>
              <a:t> finale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ghid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bune</a:t>
            </a:r>
            <a:r>
              <a:rPr lang="en-US" dirty="0"/>
              <a:t> </a:t>
            </a:r>
            <a:r>
              <a:rPr lang="en-US" dirty="0" err="1" smtClean="0"/>
              <a:t>practici</a:t>
            </a:r>
            <a:r>
              <a:rPr lang="en-US" dirty="0" smtClean="0"/>
              <a:t>  </a:t>
            </a:r>
            <a:endParaRPr lang="ro-RO" dirty="0" smtClean="0"/>
          </a:p>
          <a:p>
            <a:pPr lvl="0"/>
            <a:r>
              <a:rPr lang="en-US" dirty="0" smtClean="0"/>
              <a:t>site </a:t>
            </a:r>
            <a:endParaRPr lang="ro-RO" dirty="0" smtClean="0"/>
          </a:p>
          <a:p>
            <a:pPr lvl="0"/>
            <a:r>
              <a:rPr lang="en-US" dirty="0" smtClean="0"/>
              <a:t>m</a:t>
            </a:r>
            <a:r>
              <a:rPr lang="ro-RO" dirty="0" smtClean="0"/>
              <a:t>ateriale suport</a:t>
            </a:r>
          </a:p>
          <a:p>
            <a:pPr lvl="0"/>
            <a:r>
              <a:rPr lang="en-US" dirty="0" err="1" smtClean="0"/>
              <a:t>dicționar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afaceri</a:t>
            </a:r>
            <a:endParaRPr lang="ro-RO" dirty="0" smtClean="0"/>
          </a:p>
          <a:p>
            <a:r>
              <a:rPr lang="en-US" dirty="0" smtClean="0"/>
              <a:t>material</a:t>
            </a:r>
            <a:r>
              <a:rPr lang="ro-RO" dirty="0" smtClean="0"/>
              <a:t>e</a:t>
            </a:r>
            <a:r>
              <a:rPr lang="en-US" dirty="0" smtClean="0"/>
              <a:t> de </a:t>
            </a:r>
            <a:r>
              <a:rPr lang="en-US" dirty="0" err="1" smtClean="0"/>
              <a:t>diseminare</a:t>
            </a:r>
            <a:endParaRPr lang="ro-RO" dirty="0" smtClean="0"/>
          </a:p>
          <a:p>
            <a:pPr lvl="0"/>
            <a:r>
              <a:rPr lang="en-US" dirty="0" smtClean="0"/>
              <a:t>CD-</a:t>
            </a:r>
            <a:r>
              <a:rPr lang="en-US" dirty="0" err="1" smtClean="0"/>
              <a:t>uri</a:t>
            </a:r>
            <a:r>
              <a:rPr lang="en-US" dirty="0"/>
              <a:t>, </a:t>
            </a:r>
            <a:r>
              <a:rPr lang="en-US" dirty="0" smtClean="0"/>
              <a:t>poster</a:t>
            </a:r>
            <a:r>
              <a:rPr lang="ro-RO" dirty="0" smtClean="0"/>
              <a:t>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Intalniri</a:t>
            </a:r>
            <a:r>
              <a:rPr lang="en-US" dirty="0" smtClean="0"/>
              <a:t> de </a:t>
            </a:r>
            <a:r>
              <a:rPr lang="en-US" dirty="0" err="1" smtClean="0"/>
              <a:t>proiect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Reuniuni</a:t>
            </a:r>
            <a:r>
              <a:rPr lang="en-US" dirty="0" smtClean="0"/>
              <a:t>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- Romania, </a:t>
            </a:r>
            <a:r>
              <a:rPr lang="en-US" dirty="0" err="1" smtClean="0"/>
              <a:t>Grecia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Activitati</a:t>
            </a:r>
            <a:r>
              <a:rPr lang="en-US" dirty="0" smtClean="0"/>
              <a:t> </a:t>
            </a:r>
            <a:r>
              <a:rPr lang="en-US" dirty="0" err="1" smtClean="0"/>
              <a:t>transnationale</a:t>
            </a:r>
            <a:endParaRPr lang="en-US" dirty="0" smtClean="0"/>
          </a:p>
          <a:p>
            <a:r>
              <a:rPr lang="en-US" dirty="0" smtClean="0"/>
              <a:t>- Anglia, Croatia, </a:t>
            </a:r>
            <a:r>
              <a:rPr lang="en-US" dirty="0" err="1" smtClean="0"/>
              <a:t>Turcia</a:t>
            </a:r>
            <a:r>
              <a:rPr lang="en-US" dirty="0" smtClean="0"/>
              <a:t>, Italia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</TotalTime>
  <Words>424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STARTUP ECO TRAINING FIRMS</vt:lpstr>
      <vt:lpstr>Parteneri </vt:lpstr>
      <vt:lpstr>Scop:  </vt:lpstr>
      <vt:lpstr>  Obiectivele proiectului nostru sunt: </vt:lpstr>
      <vt:lpstr>Principalele activitati </vt:lpstr>
      <vt:lpstr>Slide 6</vt:lpstr>
      <vt:lpstr>Slide 7</vt:lpstr>
      <vt:lpstr>Produse  finale </vt:lpstr>
      <vt:lpstr>Intalniri de proiect</vt:lpstr>
      <vt:lpstr>Reuniuni transnationale  </vt:lpstr>
      <vt:lpstr>Activitati transnationale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POPA LACRAMIOARA</dc:creator>
  <cp:lastModifiedBy>POPA LACRAMIOARA</cp:lastModifiedBy>
  <cp:revision>12</cp:revision>
  <dcterms:created xsi:type="dcterms:W3CDTF">2016-12-01T11:42:10Z</dcterms:created>
  <dcterms:modified xsi:type="dcterms:W3CDTF">2017-04-04T14:53:44Z</dcterms:modified>
</cp:coreProperties>
</file>